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050" y="-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FEF9-01C6-3740-8373-CC19E355D675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FB1D-6DC2-0E43-AB2B-91AC38603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FEF9-01C6-3740-8373-CC19E355D675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FB1D-6DC2-0E43-AB2B-91AC38603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FEF9-01C6-3740-8373-CC19E355D675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FB1D-6DC2-0E43-AB2B-91AC38603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FEF9-01C6-3740-8373-CC19E355D675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FB1D-6DC2-0E43-AB2B-91AC38603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FEF9-01C6-3740-8373-CC19E355D675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FB1D-6DC2-0E43-AB2B-91AC38603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FEF9-01C6-3740-8373-CC19E355D675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FB1D-6DC2-0E43-AB2B-91AC38603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FEF9-01C6-3740-8373-CC19E355D675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FB1D-6DC2-0E43-AB2B-91AC38603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FEF9-01C6-3740-8373-CC19E355D675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FB1D-6DC2-0E43-AB2B-91AC38603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FEF9-01C6-3740-8373-CC19E355D675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FB1D-6DC2-0E43-AB2B-91AC38603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FEF9-01C6-3740-8373-CC19E355D675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FB1D-6DC2-0E43-AB2B-91AC38603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FEF9-01C6-3740-8373-CC19E355D675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FB1D-6DC2-0E43-AB2B-91AC38603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2FEF9-01C6-3740-8373-CC19E355D675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BFB1D-6DC2-0E43-AB2B-91AC38603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1355" y="4549536"/>
            <a:ext cx="11230645" cy="5340091"/>
          </a:xfrm>
          <a:prstGeom prst="rect">
            <a:avLst/>
          </a:prstGeom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6251" y="98313"/>
            <a:ext cx="7357805" cy="39847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9793" y="406318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189793" y="406318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189793" y="406318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189793" y="406318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189793" y="406318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189793" y="406318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-122904" y="781354"/>
            <a:ext cx="7865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Презентация на тему « Нарушения в баскетболе «.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87374" y="406318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087374" y="406318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87374" y="406318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61708" y="2279156"/>
            <a:ext cx="46256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Выполнила: студентка группы ОЗ.102 . </a:t>
            </a:r>
            <a:r>
              <a:rPr lang="ru-RU" dirty="0" err="1"/>
              <a:t>Сенчурина</a:t>
            </a:r>
            <a:r>
              <a:rPr lang="ru-RU" dirty="0"/>
              <a:t> Анна </a:t>
            </a:r>
          </a:p>
          <a:p>
            <a:pPr algn="l"/>
            <a:endParaRPr lang="ru-RU" dirty="0"/>
          </a:p>
          <a:p>
            <a:pPr algn="l"/>
            <a:r>
              <a:rPr lang="ru-RU" dirty="0"/>
              <a:t>Преподаватель: </a:t>
            </a:r>
            <a:r>
              <a:rPr lang="ru-RU" dirty="0" err="1"/>
              <a:t>Кряжева</a:t>
            </a:r>
            <a:r>
              <a:rPr lang="ru-RU" dirty="0"/>
              <a:t> Н.А.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-76200"/>
            <a:ext cx="11044555" cy="60896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7800" y="0"/>
            <a:ext cx="9365615" cy="62477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92903" y="531188"/>
            <a:ext cx="10268303" cy="632681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04570" y="532581"/>
            <a:ext cx="8273143" cy="53445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2291" y="0"/>
            <a:ext cx="932835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2581" y="208936"/>
            <a:ext cx="8865420" cy="66490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2826" y="525411"/>
            <a:ext cx="9586452" cy="580717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атьяна\Desktop\IMG_20211201_0950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3968" y="357166"/>
            <a:ext cx="3562350" cy="4762500"/>
          </a:xfrm>
          <a:prstGeom prst="rect">
            <a:avLst/>
          </a:prstGeom>
          <a:noFill/>
        </p:spPr>
      </p:pic>
      <p:pic>
        <p:nvPicPr>
          <p:cNvPr id="1027" name="Picture 3" descr="C:\Users\Татьяна\Desktop\IMG_20211201_095031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3124" y="1285860"/>
            <a:ext cx="3562350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21</Words>
  <Application>WPS Presentation</Application>
  <PresentationFormat>Произвольный</PresentationFormat>
  <Paragraphs>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Сенчурина Нюта</dc:creator>
  <cp:lastModifiedBy>Windows User</cp:lastModifiedBy>
  <cp:revision>3</cp:revision>
  <dcterms:created xsi:type="dcterms:W3CDTF">2021-12-08T15:44:00Z</dcterms:created>
  <dcterms:modified xsi:type="dcterms:W3CDTF">2021-12-10T08:44:12Z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7A9CC126BD5F4B7D808F865B53093A20</vt:lpwstr>
  </property>
  <property fmtid="{D5CDD505-2E9C-101B-9397-08002B2CF9AE}" pid="3" name="KSOProductBuildVer">
    <vt:lpwstr>1049-11.2.0.10351</vt:lpwstr>
  </property>
</Properties>
</file>